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89" r:id="rId5"/>
    <p:sldId id="277" r:id="rId6"/>
    <p:sldId id="287" r:id="rId7"/>
    <p:sldId id="278" r:id="rId8"/>
    <p:sldId id="288" r:id="rId9"/>
    <p:sldId id="283" r:id="rId10"/>
    <p:sldId id="291" r:id="rId11"/>
    <p:sldId id="29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F6FBDACA-4B74-5843-B608-EB805DD4C8F3}">
          <p14:sldIdLst>
            <p14:sldId id="256"/>
          </p14:sldIdLst>
        </p14:section>
        <p14:section name="Основные" id="{4345944A-58BC-A14A-A3B7-460E13F64E47}">
          <p14:sldIdLst>
            <p14:sldId id="257"/>
            <p14:sldId id="266"/>
            <p14:sldId id="289"/>
            <p14:sldId id="277"/>
            <p14:sldId id="287"/>
            <p14:sldId id="278"/>
            <p14:sldId id="288"/>
            <p14:sldId id="283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610"/>
    <a:srgbClr val="130B77"/>
    <a:srgbClr val="EDA117"/>
    <a:srgbClr val="EF4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4"/>
    <p:restoredTop sz="96281"/>
  </p:normalViewPr>
  <p:slideViewPr>
    <p:cSldViewPr snapToGrid="0">
      <p:cViewPr>
        <p:scale>
          <a:sx n="106" d="100"/>
          <a:sy n="106" d="100"/>
        </p:scale>
        <p:origin x="113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0FED5FB-2D74-3674-D741-D3FD34A10F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32C98D-BD2C-A3FE-9DBA-A6B325E082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7573B-3031-1140-B1C1-28D46EF5CFA1}" type="datetime1">
              <a:rPr lang="ru-RU" smtClean="0"/>
              <a:t>12.07.2024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4E91C3-FD87-C562-B4FF-E302E30312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Колокольчиков С., Сеничев Ю.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6EDE68-69E6-ABB3-B5F4-C1444966D2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2A942-06A6-A741-845E-6A969DB4E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09538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68B01-8AE4-E748-A076-C7C0B03067D9}" type="datetime1">
              <a:rPr lang="ru-RU" smtClean="0"/>
              <a:t>12.07.2024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Колокольчиков С., Сеничев Ю.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F2F40-6874-224B-90CC-10F93C416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74468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3D29B-FA9A-FE38-F2FC-875E2AA38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E166CD-0547-BCAC-8E65-0A59495F7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EF9F13-B00A-7BAF-7151-8563D5C4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444A-480B-5146-AEAD-AFDE7C8B0C5A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267E4-124A-7A8C-9A3E-74360FBA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D2BDEE-083E-B3A1-3681-0E17A782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16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1A455-32BF-B8D1-E743-37E3DD06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773057-26B0-06C5-924F-288A097A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81B17A-C763-1511-05D3-86F4778B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83C6-9B44-B043-9D88-DDAA49F7CDB5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E713BB-41BA-F161-3D78-F00DF54C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38770F-25EF-2F22-86C6-F46EAF15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57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E91BE6-2074-2CBB-F604-6F857D12B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21E357-BA37-F0CA-B1C1-4E668214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57D25-7DE5-7771-3309-2BC38BFD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865-1AB6-0346-AAA0-78E7C1C8E61A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195C2-EBE8-658D-9486-70F4A2A4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1298C-9306-34EE-B0C6-747F667B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8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F9057-5B10-B837-08F6-74BCB533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6D9E3-E2A2-03EE-46EF-C65D8B1D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9E74E-1311-0518-4BFF-D765952B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92240-04CE-F44A-84CC-F5AD1A06F100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6A9CF4-2DEE-A9B1-97B0-8B96A085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FB33D3-8FB3-584D-C98E-F28EC8B0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2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6B405-0EF1-060F-F137-8441D386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D7F13-6DB2-F8E3-1AA2-EC610388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C1E360-AAA8-1C3E-8E3C-818D8A74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EBD0-E863-1E41-92F6-F17CA6A15D8F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852FF4-CC25-0830-C246-20CCB7AE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742C3C-89E9-32D1-A812-0EBB85CC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7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3728A-16C7-EF0E-CA95-9C5CBE05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CF3A17-EAAB-B597-FD68-3044EC151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F1C77D-4BF2-D786-BBAE-EEE3C869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58786-F84A-25C8-DE68-38F113FF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9BEE-277F-3A47-A52D-724F951D6413}" type="datetime1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DFEBCF-7402-E7E0-3965-9A220497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A35A7D-C3CB-6680-05CC-10B2C8E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933F8-C03B-511A-2FD1-25E75E4A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EEBAAB-A058-2024-E39F-33261ECA6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51C25D-9733-0044-F283-9B233DCE5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5CBE43-8993-714A-B444-910F1D654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4BF313-D30E-8C8C-ADB2-CF85124E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D537F3-CD2D-43A7-8510-79A03918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3C2D6-002B-AE48-9722-CE04E6BF3ECE}" type="datetime1">
              <a:rPr lang="ru-RU" smtClean="0"/>
              <a:t>12.07.2024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F622FA-D247-7030-54B0-6EF18FD5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1CF7A0-30AC-7412-D816-38D2B38F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0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6B17-F2C6-35D5-ED4F-5426C1AA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F28D28-3E09-77CA-7388-B22EBC19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AE392-D047-1A41-89FB-61856850806A}" type="datetime1">
              <a:rPr lang="ru-RU" smtClean="0"/>
              <a:t>12.07.2024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712161-3535-A437-8699-0EF03863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2A9F6E-BCC3-710A-7D98-5B166287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45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45AD5C-F4EC-F837-C4B0-D2F5B4FA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4D6CB-2FCD-424E-8720-794A6D2D6F55}" type="datetime1">
              <a:rPr lang="ru-RU" smtClean="0"/>
              <a:t>12.07.2024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978923-5621-3F06-E8B7-E31A9203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03640F-F55B-D055-B956-C2C9CBFA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90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CE2B2-6161-7E28-6C59-7ABFC665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5B4BF-43B7-B39C-03D0-7BAA02D8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FEE9E-01E8-5AE4-5475-711784F2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3AC2A-30D9-2999-DE20-4B66AC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2276-D419-A347-8FCC-DC5B7827CD8F}" type="datetime1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977DF0-D9E9-53E2-DE8D-90AB0828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FA1B5A-0847-1493-9B3A-998FF805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51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83FBD-A45C-5652-2076-0720659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ECD4BA-732E-3137-5B14-5234F6448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C6D5F1-714A-E404-37E4-D51042732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D3530B-8F15-A856-E64E-AE8DC749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5029-67BC-914C-83EB-25F526A0E17B}" type="datetime1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BADC9D-8F3B-9C77-4446-EAC47EE7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EDD23C-CC4C-63CD-D39A-F65FD457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90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D5F17-95D7-4B92-6F85-B20863BB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7437B7-632A-C99C-F273-FE407619B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5CEDBF-A483-347C-D6AF-DFAE41615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C8F36-FAA0-284F-B07E-69CD3F73FDF9}" type="datetime1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49714E-2F00-AC71-C741-98F31B8A0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3C3BE-A21E-D533-44BD-EEC6305E3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6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203276"/>
            <a:ext cx="12179998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Исследование спин-орбитальной динамики </a:t>
            </a:r>
          </a:p>
          <a:p>
            <a:pPr algn="ctr">
              <a:spcBef>
                <a:spcPts val="800"/>
              </a:spcBef>
            </a:pPr>
            <a:r>
              <a:rPr lang="ru-RU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исследования ЭДМ в накопительных кольцах</a:t>
            </a:r>
            <a:r>
              <a:rPr lang="en-US" sz="2800" dirty="0">
                <a:solidFill>
                  <a:srgbClr val="130B77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37" y="3958816"/>
            <a:ext cx="2159208" cy="211824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4133089"/>
            <a:ext cx="6614800" cy="211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),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800" baseline="30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Технопарк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Саров, июль 2024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27242" y="365734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858615" y="387134"/>
            <a:ext cx="10462767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III-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я Всероссийская школа НЦФМ по физике высоких энергий, ядерной физике и ускорительной технике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76651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90" y="4266522"/>
            <a:ext cx="3081927" cy="137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D0A53009-CF35-0484-5A57-94D960D82C4D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A0742EE9-3A01-6A29-C714-CBEE3D2F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Дата 7">
            <a:extLst>
              <a:ext uri="{FF2B5EF4-FFF2-40B4-BE49-F238E27FC236}">
                <a16:creationId xmlns:a16="http://schemas.microsoft.com/office/drawing/2014/main" id="{DCF89B6E-A8DB-8DE8-CF8F-1507E23D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8B5F6-DF83-524C-8F7F-EEE73DF64E9A}" type="datetime1">
              <a:rPr lang="ru-RU" smtClean="0"/>
              <a:t>12.07.2024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0966A7CA-CCD4-9F83-0552-E8BA6EB2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71CE259-612B-B0B5-F6CE-7BED0E45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25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487463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EFCB3189-8932-E4C5-C47A-5E9BC07BDD02}"/>
              </a:ext>
            </a:extLst>
          </p:cNvPr>
          <p:cNvSpPr txBox="1"/>
          <p:nvPr/>
        </p:nvSpPr>
        <p:spPr>
          <a:xfrm>
            <a:off x="28313" y="2792259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Back-up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6F22D323-D1D5-5D1E-9871-795D8338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9D0-55AB-6743-80D2-FA5C113660D5}" type="datetime1">
              <a:rPr lang="ru-RU" smtClean="0"/>
              <a:t>12.07.2024</a:t>
            </a:fld>
            <a:endParaRPr lang="ru-RU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54C3238-E90D-5DA9-FD73-F0929FAA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5F5C68A-14C3-AA39-34EE-3A6CF5A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58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B442C26D-9BB8-3146-B87D-AB9ED78FBEE1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Модернизация </a:t>
            </a:r>
            <a:r>
              <a:rPr lang="en-US" sz="3200" dirty="0"/>
              <a:t>Nuclotron</a:t>
            </a:r>
            <a:endParaRPr lang="ru-RU" sz="32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6028658-A255-4B1B-850F-4FEE4871220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正方形/長方形 43">
            <a:extLst>
              <a:ext uri="{FF2B5EF4-FFF2-40B4-BE49-F238E27FC236}">
                <a16:creationId xmlns:a16="http://schemas.microsoft.com/office/drawing/2014/main" id="{685AD694-9BC3-0561-67A5-C43903CC866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EC21BD68-FCC3-A837-D639-C29D0B56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15C0830E-1F04-CD02-2EB9-4CF5037E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3EA2-E80C-A646-8F96-2003ED63DDCF}" type="datetime1">
              <a:rPr lang="ru-RU" smtClean="0"/>
              <a:t>12.07.2024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E5E4961-F59A-E39E-C384-8B567E3A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4F800AB-5CCD-71D1-EA5D-9765016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513D6E-F85B-7709-3693-CE3B41A24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06" y="2007983"/>
            <a:ext cx="3363077" cy="33692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17D5EA-111D-21FE-C0B2-A19A9E675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0" y="2007983"/>
            <a:ext cx="6433161" cy="33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7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Оглавление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48AB70-F45F-0582-DF64-605CFF2BE965}"/>
              </a:ext>
            </a:extLst>
          </p:cNvPr>
          <p:cNvSpPr txBox="1"/>
          <p:nvPr/>
        </p:nvSpPr>
        <p:spPr>
          <a:xfrm>
            <a:off x="1347877" y="1277973"/>
            <a:ext cx="5018417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Барионная асимметрия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ЭДМ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Т-БМТ уравнение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Накопительные кольца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Комплекс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NICA–Nuclotron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9F1D3BC1-3158-3CF2-B5F8-869894D88243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88ae095048.jpg" descr="88ae095048.jpg">
            <a:extLst>
              <a:ext uri="{FF2B5EF4-FFF2-40B4-BE49-F238E27FC236}">
                <a16:creationId xmlns:a16="http://schemas.microsoft.com/office/drawing/2014/main" id="{2C6539B6-A967-AC7D-7696-F4AAE44D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F7B4D67-DBB4-BE0B-2D56-4CE03776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1A85-777B-4C40-A3CA-770635495908}" type="datetime1">
              <a:rPr lang="ru-RU" smtClean="0"/>
              <a:t>12.07.2024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038BF9-A5E0-B582-C656-CA687B00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B2789D9-7679-5489-1020-11667666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13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80C7973C-A606-CDCC-01E3-40733A81F97F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Барионная асимметрия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21D58A3-3BE3-D8EA-AAF5-B3DE5FF7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C491199A-0A0B-833D-BB3B-993ADAB7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F6A1-0644-FE43-B13E-2E6D467DC3BE}" type="datetime1">
              <a:rPr lang="ru-RU" smtClean="0"/>
              <a:t>12.07.2024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644A73-776A-7348-1F7F-F5C44FB5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AF3D11-9A00-1C65-2ECF-9893ECA2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3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34E55-7F8C-7373-C6AB-78D2942BB15E}"/>
              </a:ext>
            </a:extLst>
          </p:cNvPr>
          <p:cNvSpPr txBox="1"/>
          <p:nvPr/>
        </p:nvSpPr>
        <p:spPr>
          <a:xfrm>
            <a:off x="2045115" y="1184497"/>
            <a:ext cx="8089768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Преобладание материи над антиматерией во Вселенной. 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1967 г. А. Сахаров теоретически установил, что необходимым условием для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бариогенеза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является нарушение CP-инвариантности.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E4104-19F7-1D75-F268-E6E88E78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06" y="3250603"/>
            <a:ext cx="7764194" cy="2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3">
            <a:extLst>
              <a:ext uri="{FF2B5EF4-FFF2-40B4-BE49-F238E27FC236}">
                <a16:creationId xmlns:a16="http://schemas.microsoft.com/office/drawing/2014/main" id="{80C7973C-A606-CDCC-01E3-40733A81F97F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ЭДМ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21D58A3-3BE3-D8EA-AAF5-B3DE5FF7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C491199A-0A0B-833D-BB3B-993ADAB7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F6A1-0644-FE43-B13E-2E6D467DC3BE}" type="datetime1">
              <a:rPr lang="ru-RU" smtClean="0"/>
              <a:t>12.07.2024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644A73-776A-7348-1F7F-F5C44FB5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AF3D11-9A00-1C65-2ECF-9893ECA2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1DEFC-D4AA-6789-69FE-24F269599FC7}"/>
              </a:ext>
            </a:extLst>
          </p:cNvPr>
          <p:cNvSpPr txBox="1"/>
          <p:nvPr/>
        </p:nvSpPr>
        <p:spPr>
          <a:xfrm>
            <a:off x="525116" y="1609647"/>
            <a:ext cx="6814931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Существование ненулевых электрических дипольных моментов (ЭДМ) элементарных частиц нарушает CP-инвариантность и способно установить применимость теорий, выходящих за рамки Стандартной Модели (СМ) физики элементарных частиц.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D893E5-8E0F-BB35-4D26-51E4D10D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449839"/>
            <a:ext cx="2969895" cy="39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Т-БМТ уравнение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正方形/長方形 43">
            <a:extLst>
              <a:ext uri="{FF2B5EF4-FFF2-40B4-BE49-F238E27FC236}">
                <a16:creationId xmlns:a16="http://schemas.microsoft.com/office/drawing/2014/main" id="{028B8BA4-9303-D94F-C298-3B4C8456E88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88ae095048.jpg" descr="88ae095048.jpg">
            <a:extLst>
              <a:ext uri="{FF2B5EF4-FFF2-40B4-BE49-F238E27FC236}">
                <a16:creationId xmlns:a16="http://schemas.microsoft.com/office/drawing/2014/main" id="{740D3976-BD36-FA4E-3034-36FE96BC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57E8DDD-39A8-0B3B-FD1D-E324F72B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534B-D336-2745-B14E-ADCAF8F279C3}" type="datetime1">
              <a:rPr lang="ru-RU" smtClean="0"/>
              <a:t>12.07.2024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2250FB-CB43-4027-5716-78578325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CEE199-9FC0-2CB1-67A5-26B4A08A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5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A78DD-E942-43CF-5FE0-D221E523182D}"/>
              </a:ext>
            </a:extLst>
          </p:cNvPr>
          <p:cNvSpPr txBox="1"/>
          <p:nvPr/>
        </p:nvSpPr>
        <p:spPr>
          <a:xfrm>
            <a:off x="990771" y="1297929"/>
            <a:ext cx="10198456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Идея исследования ЭДМ частиц основана на уравнении Т-БМТ (Томас, Баргман, Мишель,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Телегди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 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Описывающего динамику классического спин-вектора для ансамбля частиц.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3C8629-3765-D1B2-769A-07A0BAEB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57" y="2960521"/>
            <a:ext cx="7238043" cy="24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B3BA7-EEB9-DB31-48FC-21BD7A7174BB}"/>
              </a:ext>
            </a:extLst>
          </p:cNvPr>
          <p:cNvSpPr txBox="1"/>
          <p:nvPr/>
        </p:nvSpPr>
        <p:spPr>
          <a:xfrm>
            <a:off x="281586" y="3982195"/>
            <a:ext cx="32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Магнитный дипольный момент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56F47-46DF-8348-13CD-633D856F829E}"/>
              </a:ext>
            </a:extLst>
          </p:cNvPr>
          <p:cNvSpPr txBox="1"/>
          <p:nvPr/>
        </p:nvSpPr>
        <p:spPr>
          <a:xfrm>
            <a:off x="283918" y="4796608"/>
            <a:ext cx="37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Электрический дипольный момент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0691C-F3F1-8CC9-1A61-DD9E7992600F}"/>
              </a:ext>
            </a:extLst>
          </p:cNvPr>
          <p:cNvSpPr txBox="1"/>
          <p:nvPr/>
        </p:nvSpPr>
        <p:spPr>
          <a:xfrm>
            <a:off x="281586" y="3157501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спин-вектора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43963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B442C26D-9BB8-3146-B87D-AB9ED78FBEE1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Накопительные кольца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6028658-A255-4B1B-850F-4FEE4871220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正方形/長方形 43">
            <a:extLst>
              <a:ext uri="{FF2B5EF4-FFF2-40B4-BE49-F238E27FC236}">
                <a16:creationId xmlns:a16="http://schemas.microsoft.com/office/drawing/2014/main" id="{685AD694-9BC3-0561-67A5-C43903CC866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EC21BD68-FCC3-A837-D639-C29D0B56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15C0830E-1F04-CD02-2EB9-4CF5037E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3EA2-E80C-A646-8F96-2003ED63DDCF}" type="datetime1">
              <a:rPr lang="ru-RU" smtClean="0"/>
              <a:t>12.07.2024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E5E4961-F59A-E39E-C384-8B567E3A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4F800AB-5CCD-71D1-EA5D-9765016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6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11A1F-F006-B9F3-4EE5-096BCD45985B}"/>
              </a:ext>
            </a:extLst>
          </p:cNvPr>
          <p:cNvSpPr txBox="1"/>
          <p:nvPr/>
        </p:nvSpPr>
        <p:spPr>
          <a:xfrm>
            <a:off x="400878" y="1806062"/>
            <a:ext cx="11378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Первоначально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Брукхейвенской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национальной лаборатории (BNL), США была предложена концепция «замороженного спина» [4]. В настоящее время институт ядерной физики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Юлихского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исследовательского центра (FZJ, Германия) разрабатывает концепцию накопителя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ProtoType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Ring (PTR) специально для поиска ЭДМ дейтронов и протонов [5].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3B72B-3DC3-4170-0EEF-085AFE0C2CA5}"/>
              </a:ext>
            </a:extLst>
          </p:cNvPr>
          <p:cNvSpPr txBox="1"/>
          <p:nvPr/>
        </p:nvSpPr>
        <p:spPr>
          <a:xfrm>
            <a:off x="400878" y="1068202"/>
            <a:ext cx="10850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заряженных частиц, например, протонов и дейтронов, необходимо использование кольцевых накопительных установок.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47C9380-BAD1-D8E7-D761-BDA7D73AB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3" y="3317986"/>
            <a:ext cx="3545172" cy="286710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DEEDF5E-550D-8616-9FC0-874B06A76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12020"/>
            <a:ext cx="1948180" cy="297307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E94F73E-FC74-15AB-0F39-02CF895F9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25" y="3421842"/>
            <a:ext cx="2226945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8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Комплекс 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</a:t>
            </a: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–</a:t>
            </a: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NICA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6B4DDEC-6889-AF74-4CF5-CD27C20D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67" y="1005319"/>
            <a:ext cx="9114263" cy="51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43">
            <a:extLst>
              <a:ext uri="{FF2B5EF4-FFF2-40B4-BE49-F238E27FC236}">
                <a16:creationId xmlns:a16="http://schemas.microsoft.com/office/drawing/2014/main" id="{A7F6CB4E-D717-6D85-2673-740549284EAA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445C00E4-2993-FD3E-976E-8E7CA43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7B9F743F-337D-5F43-6E30-8BB3A78F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967A1-AE44-BE4F-8AA7-511C9DBC3C80}" type="datetime1">
              <a:rPr lang="ru-RU" smtClean="0"/>
              <a:t>12.07.2024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B0FA749-9367-A7F0-623E-9189A0B8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9EBF1E-6801-C84A-F550-3C75F1D1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4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B442C26D-9BB8-3146-B87D-AB9ED78FBEE1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Научные исследования ЭДМ в</a:t>
            </a:r>
            <a:r>
              <a:rPr lang="en-US" sz="3200" dirty="0"/>
              <a:t> Nuclotron</a:t>
            </a:r>
            <a:r>
              <a:rPr lang="ru-RU" sz="3200" dirty="0"/>
              <a:t>–</a:t>
            </a:r>
            <a:r>
              <a:rPr lang="en-US" sz="3200" dirty="0"/>
              <a:t>NICA</a:t>
            </a:r>
            <a:endParaRPr lang="ru-RU" sz="32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6028658-A255-4B1B-850F-4FEE4871220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正方形/長方形 43">
            <a:extLst>
              <a:ext uri="{FF2B5EF4-FFF2-40B4-BE49-F238E27FC236}">
                <a16:creationId xmlns:a16="http://schemas.microsoft.com/office/drawing/2014/main" id="{685AD694-9BC3-0561-67A5-C43903CC8660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88ae095048.jpg" descr="88ae095048.jpg">
            <a:extLst>
              <a:ext uri="{FF2B5EF4-FFF2-40B4-BE49-F238E27FC236}">
                <a16:creationId xmlns:a16="http://schemas.microsoft.com/office/drawing/2014/main" id="{EC21BD68-FCC3-A837-D639-C29D0B56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15C0830E-1F04-CD02-2EB9-4CF5037E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3EA2-E80C-A646-8F96-2003ED63DDCF}" type="datetime1">
              <a:rPr lang="ru-RU" smtClean="0"/>
              <a:t>12.07.2024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E5E4961-F59A-E39E-C384-8B567E3A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4F800AB-5CCD-71D1-EA5D-9765016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D2B99-A996-38C5-F04B-A72E257F866D}"/>
              </a:ext>
            </a:extLst>
          </p:cNvPr>
          <p:cNvSpPr txBox="1"/>
          <p:nvPr/>
        </p:nvSpPr>
        <p:spPr>
          <a:xfrm>
            <a:off x="1523720" y="1153374"/>
            <a:ext cx="910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России исследование поляризованного пучка дейтронов может быть осуществлено при помощи концепции «квази-замороженного спина» на коллайдере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NICA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Дубна [6], также рассматривается модернизированная структура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Nuclotron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являющегося бустером в коллайдер [7].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B8FEA1-4AC6-3AAD-4497-2A4DB42D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34" y="2481032"/>
            <a:ext cx="3333115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49992FC-A5C9-C1C6-8407-AA018EC61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1" y="3055889"/>
            <a:ext cx="3616191" cy="242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52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B6E31F3A-8B98-3991-4DCC-42191568EFD4}"/>
              </a:ext>
            </a:extLst>
          </p:cNvPr>
          <p:cNvSpPr/>
          <p:nvPr/>
        </p:nvSpPr>
        <p:spPr>
          <a:xfrm>
            <a:off x="-12000" y="6248399"/>
            <a:ext cx="12204000" cy="63274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705DF7E7-1E11-7CF8-A6F4-086D216D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1" y="6236736"/>
            <a:ext cx="637309" cy="653694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EFCB3189-8932-E4C5-C47A-5E9BC07BDD02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Заключение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6F22D323-D1D5-5D1E-9871-795D8338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9D0-55AB-6743-80D2-FA5C113660D5}" type="datetime1">
              <a:rPr lang="ru-RU" smtClean="0"/>
              <a:t>12.07.2024</a:t>
            </a:fld>
            <a:endParaRPr lang="ru-RU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54C3238-E90D-5DA9-FD73-F0929FAA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Исследование спин-орбитальной динамики для исследования ЭДМ в накопительных кольцах Колокольчиков С., Сеничев Ю.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5F5C68A-14C3-AA39-34EE-3A6CF5A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80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16792</TotalTime>
  <Words>472</Words>
  <Application>Microsoft Macintosh PowerPoint</Application>
  <PresentationFormat>Широкоэкранный</PresentationFormat>
  <Paragraphs>67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45</cp:revision>
  <cp:lastPrinted>2023-03-29T07:03:36Z</cp:lastPrinted>
  <dcterms:created xsi:type="dcterms:W3CDTF">2023-03-28T08:31:18Z</dcterms:created>
  <dcterms:modified xsi:type="dcterms:W3CDTF">2024-07-16T12:00:41Z</dcterms:modified>
</cp:coreProperties>
</file>